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5 Exercise 5.6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Solve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738392"/>
            <a:ext cx="10515600" cy="523834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644346" y="749643"/>
            <a:ext cx="963827" cy="23889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 flipH="1">
            <a:off x="2084173" y="988541"/>
            <a:ext cx="1042087" cy="34763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2413686" y="4539049"/>
            <a:ext cx="873211" cy="823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45923" y="369060"/>
            <a:ext cx="4300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the same formula in the next two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69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738392"/>
            <a:ext cx="10515600" cy="523834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586681" y="617838"/>
            <a:ext cx="691978" cy="42836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3177321" y="983472"/>
            <a:ext cx="7095263" cy="32095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4226011" y="2117124"/>
            <a:ext cx="6046573" cy="2075935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5368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738392"/>
            <a:ext cx="10515600" cy="523834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180173" y="3286897"/>
            <a:ext cx="3245708" cy="27267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52496" y="169131"/>
            <a:ext cx="428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Continue to link the data in all relevant cells</a:t>
            </a:r>
            <a:endParaRPr lang="en-US" dirty="0"/>
          </a:p>
        </p:txBody>
      </p:sp>
      <p:pic>
        <p:nvPicPr>
          <p:cNvPr id="6" name="Content Placeholder 2"/>
          <p:cNvPicPr>
            <a:picLocks noChangeAspect="1"/>
          </p:cNvPicPr>
          <p:nvPr/>
        </p:nvPicPr>
        <p:blipFill rotWithShape="1">
          <a:blip r:embed="rId3"/>
          <a:srcRect b="67414"/>
          <a:stretch/>
        </p:blipFill>
        <p:spPr>
          <a:xfrm>
            <a:off x="838199" y="467798"/>
            <a:ext cx="10515600" cy="1706992"/>
          </a:xfrm>
          <a:prstGeom prst="rect">
            <a:avLst/>
          </a:prstGeom>
        </p:spPr>
      </p:pic>
      <p:sp>
        <p:nvSpPr>
          <p:cNvPr id="2" name="Right Brace 1"/>
          <p:cNvSpPr/>
          <p:nvPr/>
        </p:nvSpPr>
        <p:spPr>
          <a:xfrm>
            <a:off x="6837405" y="1787611"/>
            <a:ext cx="90617" cy="387179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068065" y="1999645"/>
            <a:ext cx="3295135" cy="18825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051589" y="1981200"/>
            <a:ext cx="3220995" cy="329101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068065" y="1999645"/>
            <a:ext cx="2179937" cy="32725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828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738392"/>
            <a:ext cx="10515600" cy="523834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644346" y="642551"/>
            <a:ext cx="1153297" cy="41189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3628747" y="994123"/>
            <a:ext cx="6652075" cy="33307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2988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738392"/>
            <a:ext cx="10515600" cy="5238341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2677297" y="738392"/>
            <a:ext cx="881449" cy="30781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2" idx="5"/>
          </p:cNvCxnSpPr>
          <p:nvPr/>
        </p:nvCxnSpPr>
        <p:spPr>
          <a:xfrm>
            <a:off x="3429661" y="1001127"/>
            <a:ext cx="7328955" cy="27470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930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738392"/>
            <a:ext cx="10515600" cy="523834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155460" y="3385751"/>
            <a:ext cx="3196282" cy="254549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64715" y="369060"/>
            <a:ext cx="3062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Solve these cells the same way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10297297" y="3797643"/>
            <a:ext cx="996779" cy="84849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9045146" y="5165124"/>
            <a:ext cx="889686" cy="76611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0470292" y="5123935"/>
            <a:ext cx="881450" cy="80730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939481" y="642551"/>
            <a:ext cx="2537254" cy="267729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4075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3600" y="738392"/>
            <a:ext cx="10515600" cy="5238341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2726724" y="738392"/>
            <a:ext cx="807308" cy="33252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097427" y="1070919"/>
            <a:ext cx="2323070" cy="25784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6013622" y="3426941"/>
            <a:ext cx="4761470" cy="296562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16397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738392"/>
            <a:ext cx="10515600" cy="523834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379308" y="3220995"/>
            <a:ext cx="2051222" cy="2306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77546" y="4604951"/>
            <a:ext cx="2051222" cy="2101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79308" y="4604951"/>
            <a:ext cx="2051222" cy="2101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22218" y="247135"/>
            <a:ext cx="3747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 the same approach for these cells</a:t>
            </a:r>
          </a:p>
          <a:p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928022" y="568411"/>
            <a:ext cx="280086" cy="25784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7125730" y="593124"/>
            <a:ext cx="90616" cy="40118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628768" y="568411"/>
            <a:ext cx="3579340" cy="40365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70165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738392"/>
            <a:ext cx="10515600" cy="523834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81665" y="3377514"/>
            <a:ext cx="2166551" cy="3954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43830" y="270206"/>
            <a:ext cx="2504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Copy and paste formulas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748216" y="3583460"/>
            <a:ext cx="1721708" cy="823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748216" y="3772930"/>
            <a:ext cx="1664043" cy="106268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4" idx="2"/>
          </p:cNvCxnSpPr>
          <p:nvPr/>
        </p:nvCxnSpPr>
        <p:spPr>
          <a:xfrm flipH="1">
            <a:off x="2644346" y="3772930"/>
            <a:ext cx="20595" cy="9803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436967" y="3377514"/>
            <a:ext cx="2133600" cy="3954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81665" y="4765589"/>
            <a:ext cx="2166551" cy="3954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436967" y="4777950"/>
            <a:ext cx="2133600" cy="3954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29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084" y="538163"/>
            <a:ext cx="8839831" cy="5638800"/>
          </a:xfrm>
        </p:spPr>
      </p:pic>
    </p:spTree>
    <p:extLst>
      <p:ext uri="{BB962C8B-B14F-4D97-AF65-F5344CB8AC3E}">
        <p14:creationId xmlns:p14="http://schemas.microsoft.com/office/powerpoint/2010/main" val="3645256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731" y="538163"/>
            <a:ext cx="7934537" cy="5638800"/>
          </a:xfrm>
        </p:spPr>
      </p:pic>
      <p:cxnSp>
        <p:nvCxnSpPr>
          <p:cNvPr id="5" name="Straight Arrow Connector 4"/>
          <p:cNvCxnSpPr>
            <a:stCxn id="6" idx="4"/>
          </p:cNvCxnSpPr>
          <p:nvPr/>
        </p:nvCxnSpPr>
        <p:spPr>
          <a:xfrm flipH="1">
            <a:off x="3451656" y="860853"/>
            <a:ext cx="1017371" cy="337339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160108" y="583470"/>
            <a:ext cx="617838" cy="27738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099222" y="2397211"/>
            <a:ext cx="667264" cy="14828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>
            <a:off x="3451654" y="2471352"/>
            <a:ext cx="1647568" cy="1762897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2034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8731" y="538163"/>
            <a:ext cx="7934537" cy="5638800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10" idx="4"/>
          </p:cNvCxnSpPr>
          <p:nvPr/>
        </p:nvCxnSpPr>
        <p:spPr>
          <a:xfrm flipH="1">
            <a:off x="3451654" y="860146"/>
            <a:ext cx="1042086" cy="353815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184821" y="582763"/>
            <a:ext cx="617838" cy="27738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15697" y="2512541"/>
            <a:ext cx="667264" cy="14828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534033" y="2685536"/>
            <a:ext cx="1664042" cy="1712763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134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8731" y="530225"/>
            <a:ext cx="7934537" cy="5638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2495" y="160893"/>
            <a:ext cx="428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Continue to link the data in all relevant cells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682314" y="2430162"/>
            <a:ext cx="1532237" cy="4777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002162" y="2496065"/>
            <a:ext cx="2290119" cy="3542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83243" y="3970638"/>
            <a:ext cx="2331308" cy="4036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02162" y="3978876"/>
            <a:ext cx="2290119" cy="3577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27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738392"/>
            <a:ext cx="10515600" cy="523834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718486" y="708454"/>
            <a:ext cx="370703" cy="33775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3034901" y="996743"/>
            <a:ext cx="6076148" cy="205125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2039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738392"/>
            <a:ext cx="10515600" cy="523834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776151" y="733168"/>
            <a:ext cx="733168" cy="32951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3401949" y="1014425"/>
            <a:ext cx="5173640" cy="21571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958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738392"/>
            <a:ext cx="10515600" cy="523834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627870" y="691978"/>
            <a:ext cx="790833" cy="33775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911178" y="1046205"/>
            <a:ext cx="1103871" cy="21912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084173" y="3188043"/>
            <a:ext cx="6565557" cy="115330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3956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738392"/>
            <a:ext cx="10515600" cy="523834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751438" y="741405"/>
            <a:ext cx="939113" cy="3130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 flipH="1">
            <a:off x="2207741" y="1054443"/>
            <a:ext cx="1013254" cy="1944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6232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51</Words>
  <Application>Microsoft Office PowerPoint</Application>
  <PresentationFormat>Widescreen</PresentationFormat>
  <Paragraphs>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Module 5 Exercise 5.6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2015-09-03T18:36:50Z</dcterms:created>
  <dcterms:modified xsi:type="dcterms:W3CDTF">2019-08-01T17:36:25Z</dcterms:modified>
</cp:coreProperties>
</file>